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B3A0-F094-4756-A72E-9161963E34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C3AB-7154-4F0D-A4A7-0B65D377C98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10388600" cy="6172200"/>
          </a:xfrm>
        </p:spPr>
        <p:txBody>
          <a:bodyPr>
            <a:noAutofit/>
          </a:bodyPr>
          <a:lstStyle/>
          <a:p>
            <a:b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дошкольное образовательное учреждение Муниципального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 город Ирбит «Детский сад №19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Городской округ «город Ирбит»</a:t>
            </a:r>
            <a:b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«Дидактические игры для развития пространственной ориентации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дошкольников</a:t>
            </a:r>
            <a:b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использованием программируемого мини-робота</a:t>
            </a:r>
            <a:b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Bee-bot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«Умная пчела»</a:t>
            </a:r>
            <a:b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Подготовили воспитатели:</a:t>
            </a:r>
            <a:b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Зырянова Е.Е.;</a:t>
            </a:r>
            <a:b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Садовникова О.Г.</a:t>
            </a:r>
            <a:br>
              <a:rPr lang="ru-RU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5746"/>
          </a:xfrm>
        </p:spPr>
      </p:pic>
      <p:sp>
        <p:nvSpPr>
          <p:cNvPr id="5" name="Прямоугольник 4"/>
          <p:cNvSpPr/>
          <p:nvPr/>
        </p:nvSpPr>
        <p:spPr>
          <a:xfrm>
            <a:off x="908050" y="949229"/>
            <a:ext cx="103759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игры:</a:t>
            </a:r>
            <a:endParaRPr lang="ru-RU" sz="4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Ребёнку дается задание. Подобрать хвост для каждого животного и проложить маршрут до нужного животного. Назвать у какого животного, какой хвост (длинный, короткий, пушистый, толстый, маленький, большой и т.д.). </a:t>
            </a:r>
            <a:endParaRPr lang="ru-RU" sz="4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188" y="860340"/>
            <a:ext cx="4386925" cy="391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06" y="1140115"/>
            <a:ext cx="5413277" cy="405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89" y="1401904"/>
            <a:ext cx="5407621" cy="405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46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760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Дидактическая игра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«Чей малыш»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Развитие наблюдательности, внимания и аналитических способностей.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31900" y="1690688"/>
            <a:ext cx="972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Дидактический материал: </a:t>
            </a:r>
            <a:endParaRPr lang="ru-RU" sz="4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Карточки с изображением детёнышей животных, игровой коврик «ферма», мини-робот </a:t>
            </a:r>
            <a:r>
              <a:rPr lang="ru-RU" sz="40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Bee-bot</a:t>
            </a:r>
            <a:endParaRPr lang="ru-RU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758736"/>
            <a:ext cx="1005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игры:</a:t>
            </a:r>
            <a:endParaRPr lang="ru-RU" sz="4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Ребятам предстоит помочь мамам разыскать своих малышей. Также при игре можно закрепить понятие у малышей большой и маленький, домашние животные. В игре могут участвовать от одного до четырех человек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3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4301" y="-1"/>
            <a:ext cx="12246301" cy="68312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949325"/>
            <a:ext cx="10515600" cy="44481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Дидактическая игра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«Найди домашнее животное»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Закрепление знаний детей о животных, умение различать и находить нужного животного.</a:t>
            </a:r>
            <a:br>
              <a:rPr lang="ru-RU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9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Дидактический материал :</a:t>
            </a:r>
            <a:b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Игровой коврик «ферма», карточки с домашними животными (как на коврике), мини-робот </a:t>
            </a:r>
            <a:r>
              <a:rPr lang="ru-RU" sz="4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Bee-bot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39800" y="674400"/>
            <a:ext cx="1041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игры: </a:t>
            </a:r>
            <a:endParaRPr lang="ru-RU" sz="3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Игра для детей от 3х лет. В игру могут играть 3-5 человек. Игрокам раздают игровые карточки. Ведущий вытаскивает из специального непрозрачного мешочка маленькую карточку, игрок или ведущий называет животного. Ребёнок с помощью мини-робота должен проложить маршрут к животному, которое указано в его карточке.</a:t>
            </a:r>
            <a:endParaRPr lang="ru-RU" sz="3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детей от 5 лет игру можно усложнить. Назвать одним словом животных, изображённых на одном игровом поле.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27" y="1146610"/>
            <a:ext cx="5575475" cy="418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0046">
            <a:off x="6477221" y="777300"/>
            <a:ext cx="4700423" cy="3950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8777">
            <a:off x="988946" y="999495"/>
            <a:ext cx="4621169" cy="393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100" y="22973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907">
            <a:off x="432890" y="1023567"/>
            <a:ext cx="3977618" cy="3428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3356">
            <a:off x="8409876" y="977743"/>
            <a:ext cx="3478806" cy="2894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53177" y="235438"/>
            <a:ext cx="3361041" cy="2675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05299" y="3451973"/>
            <a:ext cx="3078477" cy="296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4301" y="-1"/>
            <a:ext cx="12246301" cy="68312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2397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49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Дидактическая игра</a:t>
            </a:r>
            <a:br>
              <a:rPr lang="ru-RU" sz="49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«Чей хвост»</a:t>
            </a:r>
            <a:br>
              <a:rPr lang="ru-RU" sz="49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Развитие внимания, логики, памяти, мелкой моторики.</a:t>
            </a:r>
            <a:endParaRPr lang="ru-RU" sz="49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2574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Дидактический материал: </a:t>
            </a:r>
            <a:b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Карточки с изображением хвостов домашних животных, Игровой коврик «ферма», мини-робот</a:t>
            </a:r>
            <a:b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Bee-bot</a:t>
            </a:r>
            <a:r>
              <a:rPr lang="ru-RU" sz="4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WPS Presentation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Cambria</vt:lpstr>
      <vt:lpstr>Cambria Math</vt:lpstr>
      <vt:lpstr>Microsoft YaHei</vt:lpstr>
      <vt:lpstr>Arial Unicode MS</vt:lpstr>
      <vt:lpstr>Calibri Light</vt:lpstr>
      <vt:lpstr>Calibri</vt:lpstr>
      <vt:lpstr>Тема Office</vt:lpstr>
      <vt:lpstr>   Муниципальное бюджетное дошкольное образовательное учреждение Муниципального образования город Ирбит «Детский сад №19» Городской округ «город Ирбит»   «Дидактические игры для развития пространственной ориентации дошкольников с использованием программируемого мини-робота Bee-bot «Умная пчела» Подготовили воспитатели: Зырянова Е.Е.; Садовникова О.Г.   </vt:lpstr>
      <vt:lpstr>Дидактическая игра    «Найди домашнее животное» Цель: Закрепление знаний детей о животных, умение различать и находить нужного животного. </vt:lpstr>
      <vt:lpstr>Дидактический материал : Игровой коврик «ферма», карточки с домашними животными (как на коврике), мини-робот Bee-bot.</vt:lpstr>
      <vt:lpstr>PowerPoint 演示文稿</vt:lpstr>
      <vt:lpstr>PowerPoint 演示文稿</vt:lpstr>
      <vt:lpstr>PowerPoint 演示文稿</vt:lpstr>
      <vt:lpstr>PowerPoint 演示文稿</vt:lpstr>
      <vt:lpstr>  Дидактическая игра  «Чей хвост» Цель: Развитие внимания, логики, памяти, мелкой моторики.</vt:lpstr>
      <vt:lpstr>Дидактический материал:  Карточки с изображением хвостов домашних животных, Игровой коврик «ферма», мини-робот  Bee-bot.</vt:lpstr>
      <vt:lpstr>PowerPoint 演示文稿</vt:lpstr>
      <vt:lpstr>PowerPoint 演示文稿</vt:lpstr>
      <vt:lpstr>PowerPoint 演示文稿</vt:lpstr>
      <vt:lpstr>PowerPoint 演示文稿</vt:lpstr>
      <vt:lpstr>Дидактическая игра «Чей малыш» Цель: Развитие наблюдательности, внимания и аналитических способностей.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Городского округа город Ирбит «Детский сад №19»</dc:title>
  <dc:creator>AdminRS</dc:creator>
  <cp:lastModifiedBy>365</cp:lastModifiedBy>
  <cp:revision>10</cp:revision>
  <dcterms:created xsi:type="dcterms:W3CDTF">2022-03-23T04:00:00Z</dcterms:created>
  <dcterms:modified xsi:type="dcterms:W3CDTF">2022-12-05T06:36:06Z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535ACC9AAB924178B5C7B5F9BBF83F22</vt:lpwstr>
  </property>
  <property fmtid="{D5CDD505-2E9C-101B-9397-08002B2CF9AE}" pid="3" name="KSOProductBuildVer">
    <vt:lpwstr>1049-11.2.0.11417</vt:lpwstr>
  </property>
</Properties>
</file>